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7559675" cx="10080625"/>
  <p:notesSz cx="7559675" cy="10691800"/>
  <p:embeddedFontLst>
    <p:embeddedFont>
      <p:font typeface="Century Schoolbook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84ADF9-4CF2-4853-A87D-DD6A29549A4B}">
  <a:tblStyle styleId="{E884ADF9-4CF2-4853-A87D-DD6A29549A4B}" styleName="Table_0">
    <a:wholeTbl>
      <a:tcTxStyle b="off" i="off">
        <a:font>
          <a:latin typeface="Century Schoolbook"/>
          <a:ea typeface="Century Schoolbook"/>
          <a:cs typeface="Century Schoolbook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EDE7"/>
          </a:solidFill>
        </a:fill>
      </a:tcStyle>
    </a:wholeTbl>
    <a:band1H>
      <a:tcTxStyle/>
      <a:tcStyle>
        <a:fill>
          <a:solidFill>
            <a:srgbClr val="FFD8CC"/>
          </a:solidFill>
        </a:fill>
      </a:tcStyle>
    </a:band1H>
    <a:band2H>
      <a:tcTxStyle/>
    </a:band2H>
    <a:band1V>
      <a:tcTxStyle/>
      <a:tcStyle>
        <a:fill>
          <a:solidFill>
            <a:srgbClr val="FFD8CC"/>
          </a:solidFill>
        </a:fill>
      </a:tcStyle>
    </a:band1V>
    <a:band2V>
      <a:tcTxStyle/>
    </a:band2V>
    <a:lastCol>
      <a:tcTxStyle b="on" i="off">
        <a:font>
          <a:latin typeface="Century Schoolbook"/>
          <a:ea typeface="Century Schoolbook"/>
          <a:cs typeface="Century Schoolbook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Schoolbook"/>
          <a:ea typeface="Century Schoolbook"/>
          <a:cs typeface="Century Schoolbook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Schoolbook"/>
          <a:ea typeface="Century Schoolbook"/>
          <a:cs typeface="Century Schoolbook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317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CenturySchoolbook-bold.fntdata"/><Relationship Id="rId23" Type="http://schemas.openxmlformats.org/officeDocument/2006/relationships/font" Target="fonts/CenturySchoolboo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CenturySchoolbook-boldItalic.fntdata"/><Relationship Id="rId25" Type="http://schemas.openxmlformats.org/officeDocument/2006/relationships/font" Target="fonts/CenturySchoolbook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2520156" y="3443852"/>
            <a:ext cx="6804422" cy="2088183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Century Schoolboo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520156" y="5515236"/>
            <a:ext cx="6804422" cy="1511935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lvl="0" algn="l">
              <a:spcBef>
                <a:spcPts val="661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224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5400000">
            <a:off x="8560088" y="1294202"/>
            <a:ext cx="2519892" cy="42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5400000">
            <a:off x="7802409" y="4609494"/>
            <a:ext cx="4031827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420026" y="0"/>
            <a:ext cx="672042" cy="7559675"/>
          </a:xfrm>
          <a:prstGeom prst="rect">
            <a:avLst/>
          </a:prstGeom>
          <a:solidFill>
            <a:srgbClr val="FEC2AC">
              <a:alpha val="53725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304641" y="0"/>
            <a:ext cx="115385" cy="7559675"/>
          </a:xfrm>
          <a:prstGeom prst="rect">
            <a:avLst/>
          </a:prstGeom>
          <a:solidFill>
            <a:srgbClr val="FFD8CC">
              <a:alpha val="35686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092069" y="0"/>
            <a:ext cx="200501" cy="7559675"/>
          </a:xfrm>
          <a:prstGeom prst="rect">
            <a:avLst/>
          </a:prstGeom>
          <a:solidFill>
            <a:srgbClr val="FFD8CC">
              <a:alpha val="69803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258226" y="0"/>
            <a:ext cx="253868" cy="7559675"/>
          </a:xfrm>
          <a:prstGeom prst="rect">
            <a:avLst/>
          </a:prstGeom>
          <a:solidFill>
            <a:srgbClr val="FFEDE7">
              <a:alpha val="70980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26" name="Google Shape;26;p2"/>
          <p:cNvCxnSpPr/>
          <p:nvPr/>
        </p:nvCxnSpPr>
        <p:spPr>
          <a:xfrm>
            <a:off x="117237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EC2AC">
                <a:alpha val="7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2"/>
          <p:cNvCxnSpPr/>
          <p:nvPr/>
        </p:nvCxnSpPr>
        <p:spPr>
          <a:xfrm>
            <a:off x="1008063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FEDE7">
                <a:alpha val="8274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2"/>
          <p:cNvCxnSpPr/>
          <p:nvPr/>
        </p:nvCxnSpPr>
        <p:spPr>
          <a:xfrm>
            <a:off x="941599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2"/>
          <p:cNvCxnSpPr/>
          <p:nvPr/>
        </p:nvCxnSpPr>
        <p:spPr>
          <a:xfrm>
            <a:off x="1903501" y="0"/>
            <a:ext cx="0" cy="7559675"/>
          </a:xfrm>
          <a:prstGeom prst="straightConnector1">
            <a:avLst/>
          </a:prstGeom>
          <a:noFill/>
          <a:ln cap="flat" cmpd="sng" w="28575">
            <a:solidFill>
              <a:srgbClr val="FEC2AC">
                <a:alpha val="8196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1176073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10047393" y="0"/>
            <a:ext cx="0" cy="7559675"/>
          </a:xfrm>
          <a:prstGeom prst="straightConnector1">
            <a:avLst/>
          </a:prstGeom>
          <a:noFill/>
          <a:ln cap="flat" cmpd="thickThin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"/>
          <p:cNvSpPr/>
          <p:nvPr/>
        </p:nvSpPr>
        <p:spPr>
          <a:xfrm>
            <a:off x="1344083" y="0"/>
            <a:ext cx="84005" cy="7559675"/>
          </a:xfrm>
          <a:prstGeom prst="rect">
            <a:avLst/>
          </a:prstGeom>
          <a:solidFill>
            <a:srgbClr val="FEC2AC">
              <a:alpha val="50980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672041" y="3779837"/>
            <a:ext cx="1428089" cy="1427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443780" y="5364694"/>
            <a:ext cx="707125" cy="707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202840" y="6063428"/>
            <a:ext cx="151209" cy="151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834675" y="6380367"/>
            <a:ext cx="302419" cy="3023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2100130" y="4955788"/>
            <a:ext cx="403225" cy="4031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1461320" y="5432981"/>
            <a:ext cx="672042" cy="570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1"/>
          <p:cNvSpPr txBox="1"/>
          <p:nvPr>
            <p:ph idx="1" type="body"/>
          </p:nvPr>
        </p:nvSpPr>
        <p:spPr>
          <a:xfrm rot="5400000">
            <a:off x="1934082" y="333874"/>
            <a:ext cx="5372409" cy="823251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1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1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type="title"/>
          </p:nvPr>
        </p:nvSpPr>
        <p:spPr>
          <a:xfrm rot="5400000">
            <a:off x="5007400" y="2603794"/>
            <a:ext cx="6450223" cy="1848115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 rot="5400000">
            <a:off x="597125" y="209645"/>
            <a:ext cx="6450223" cy="6636411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2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504031" y="1763924"/>
            <a:ext cx="8232510" cy="5372409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3" name="Google Shape;153;p15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ctrTitle"/>
          </p:nvPr>
        </p:nvSpPr>
        <p:spPr>
          <a:xfrm>
            <a:off x="2520156" y="3443852"/>
            <a:ext cx="6804422" cy="2088183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Century Schoolboo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1" type="subTitle"/>
          </p:nvPr>
        </p:nvSpPr>
        <p:spPr>
          <a:xfrm>
            <a:off x="2520156" y="5515236"/>
            <a:ext cx="6804422" cy="1511935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lvl="0" algn="l">
              <a:spcBef>
                <a:spcPts val="661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224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10" type="dt"/>
          </p:nvPr>
        </p:nvSpPr>
        <p:spPr>
          <a:xfrm rot="5400000">
            <a:off x="8560088" y="1294202"/>
            <a:ext cx="2519892" cy="42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11" type="ftr"/>
          </p:nvPr>
        </p:nvSpPr>
        <p:spPr>
          <a:xfrm rot="5400000">
            <a:off x="7802409" y="4609494"/>
            <a:ext cx="4031827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6"/>
          <p:cNvSpPr/>
          <p:nvPr/>
        </p:nvSpPr>
        <p:spPr>
          <a:xfrm>
            <a:off x="420026" y="0"/>
            <a:ext cx="672042" cy="7559675"/>
          </a:xfrm>
          <a:prstGeom prst="rect">
            <a:avLst/>
          </a:prstGeom>
          <a:solidFill>
            <a:srgbClr val="FEC2AC">
              <a:alpha val="53725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304641" y="0"/>
            <a:ext cx="115385" cy="7559675"/>
          </a:xfrm>
          <a:prstGeom prst="rect">
            <a:avLst/>
          </a:prstGeom>
          <a:solidFill>
            <a:srgbClr val="FFD8CC">
              <a:alpha val="35686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1092068" y="0"/>
            <a:ext cx="200501" cy="7559675"/>
          </a:xfrm>
          <a:prstGeom prst="rect">
            <a:avLst/>
          </a:prstGeom>
          <a:solidFill>
            <a:srgbClr val="FFD8CC">
              <a:alpha val="69803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258226" y="0"/>
            <a:ext cx="253868" cy="7559675"/>
          </a:xfrm>
          <a:prstGeom prst="rect">
            <a:avLst/>
          </a:prstGeom>
          <a:solidFill>
            <a:srgbClr val="FFEDE7">
              <a:alpha val="70980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63" name="Google Shape;163;p16"/>
          <p:cNvCxnSpPr/>
          <p:nvPr/>
        </p:nvCxnSpPr>
        <p:spPr>
          <a:xfrm>
            <a:off x="117237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EC2AC">
                <a:alpha val="7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16"/>
          <p:cNvCxnSpPr/>
          <p:nvPr/>
        </p:nvCxnSpPr>
        <p:spPr>
          <a:xfrm>
            <a:off x="1008063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FEDE7">
                <a:alpha val="8274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16"/>
          <p:cNvCxnSpPr/>
          <p:nvPr/>
        </p:nvCxnSpPr>
        <p:spPr>
          <a:xfrm>
            <a:off x="941599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16"/>
          <p:cNvCxnSpPr/>
          <p:nvPr/>
        </p:nvCxnSpPr>
        <p:spPr>
          <a:xfrm>
            <a:off x="1903501" y="0"/>
            <a:ext cx="0" cy="7559675"/>
          </a:xfrm>
          <a:prstGeom prst="straightConnector1">
            <a:avLst/>
          </a:prstGeom>
          <a:noFill/>
          <a:ln cap="flat" cmpd="sng" w="28575">
            <a:solidFill>
              <a:srgbClr val="FEC2AC">
                <a:alpha val="8196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16"/>
          <p:cNvCxnSpPr/>
          <p:nvPr/>
        </p:nvCxnSpPr>
        <p:spPr>
          <a:xfrm>
            <a:off x="1176073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6"/>
          <p:cNvCxnSpPr/>
          <p:nvPr/>
        </p:nvCxnSpPr>
        <p:spPr>
          <a:xfrm>
            <a:off x="10047393" y="0"/>
            <a:ext cx="0" cy="7559675"/>
          </a:xfrm>
          <a:prstGeom prst="straightConnector1">
            <a:avLst/>
          </a:prstGeom>
          <a:noFill/>
          <a:ln cap="flat" cmpd="thickThin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6"/>
          <p:cNvSpPr/>
          <p:nvPr/>
        </p:nvSpPr>
        <p:spPr>
          <a:xfrm>
            <a:off x="1344083" y="0"/>
            <a:ext cx="84005" cy="7559675"/>
          </a:xfrm>
          <a:prstGeom prst="rect">
            <a:avLst/>
          </a:prstGeom>
          <a:solidFill>
            <a:srgbClr val="FEC2AC">
              <a:alpha val="50980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672041" y="3779837"/>
            <a:ext cx="1428089" cy="1427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443779" y="5364693"/>
            <a:ext cx="707125" cy="707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1202840" y="6063428"/>
            <a:ext cx="151209" cy="151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1834674" y="6380366"/>
            <a:ext cx="302419" cy="3023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2100130" y="4955787"/>
            <a:ext cx="403225" cy="4031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1461320" y="5432981"/>
            <a:ext cx="672042" cy="570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type="title"/>
          </p:nvPr>
        </p:nvSpPr>
        <p:spPr>
          <a:xfrm>
            <a:off x="2520156" y="3191863"/>
            <a:ext cx="6804422" cy="2263703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Schoolbook"/>
              <a:buNone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2520156" y="5522763"/>
            <a:ext cx="6804422" cy="1511935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661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15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020"/>
              <a:buNone/>
              <a:defRPr sz="15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10" type="dt"/>
          </p:nvPr>
        </p:nvSpPr>
        <p:spPr>
          <a:xfrm rot="5400000">
            <a:off x="8558583" y="1290163"/>
            <a:ext cx="2519892" cy="42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1" type="ftr"/>
          </p:nvPr>
        </p:nvSpPr>
        <p:spPr>
          <a:xfrm rot="5400000">
            <a:off x="7802615" y="4606340"/>
            <a:ext cx="4031827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7"/>
          <p:cNvSpPr/>
          <p:nvPr/>
        </p:nvSpPr>
        <p:spPr>
          <a:xfrm>
            <a:off x="420026" y="0"/>
            <a:ext cx="672042" cy="7559675"/>
          </a:xfrm>
          <a:prstGeom prst="rect">
            <a:avLst/>
          </a:prstGeom>
          <a:solidFill>
            <a:srgbClr val="FEC2AC">
              <a:alpha val="53725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304641" y="0"/>
            <a:ext cx="115385" cy="7559675"/>
          </a:xfrm>
          <a:prstGeom prst="rect">
            <a:avLst/>
          </a:prstGeom>
          <a:solidFill>
            <a:srgbClr val="FFD8CC">
              <a:alpha val="35686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1092068" y="0"/>
            <a:ext cx="200501" cy="7559675"/>
          </a:xfrm>
          <a:prstGeom prst="rect">
            <a:avLst/>
          </a:prstGeom>
          <a:solidFill>
            <a:srgbClr val="FFD8CC">
              <a:alpha val="69803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1258226" y="0"/>
            <a:ext cx="253868" cy="7559675"/>
          </a:xfrm>
          <a:prstGeom prst="rect">
            <a:avLst/>
          </a:prstGeom>
          <a:solidFill>
            <a:srgbClr val="FFEDE7">
              <a:alpha val="70980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85" name="Google Shape;185;p17"/>
          <p:cNvCxnSpPr/>
          <p:nvPr/>
        </p:nvCxnSpPr>
        <p:spPr>
          <a:xfrm>
            <a:off x="117237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EC2AC">
                <a:alpha val="7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7"/>
          <p:cNvCxnSpPr/>
          <p:nvPr/>
        </p:nvCxnSpPr>
        <p:spPr>
          <a:xfrm>
            <a:off x="1008063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FEDE7">
                <a:alpha val="8274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17"/>
          <p:cNvCxnSpPr/>
          <p:nvPr/>
        </p:nvCxnSpPr>
        <p:spPr>
          <a:xfrm>
            <a:off x="941599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17"/>
          <p:cNvCxnSpPr/>
          <p:nvPr/>
        </p:nvCxnSpPr>
        <p:spPr>
          <a:xfrm>
            <a:off x="1903501" y="0"/>
            <a:ext cx="0" cy="7559675"/>
          </a:xfrm>
          <a:prstGeom prst="straightConnector1">
            <a:avLst/>
          </a:prstGeom>
          <a:noFill/>
          <a:ln cap="flat" cmpd="sng" w="28575">
            <a:solidFill>
              <a:srgbClr val="FEC2AC">
                <a:alpha val="8196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17"/>
          <p:cNvCxnSpPr/>
          <p:nvPr/>
        </p:nvCxnSpPr>
        <p:spPr>
          <a:xfrm>
            <a:off x="1176073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17"/>
          <p:cNvSpPr/>
          <p:nvPr/>
        </p:nvSpPr>
        <p:spPr>
          <a:xfrm>
            <a:off x="1344083" y="0"/>
            <a:ext cx="84005" cy="7559675"/>
          </a:xfrm>
          <a:prstGeom prst="rect">
            <a:avLst/>
          </a:prstGeom>
          <a:solidFill>
            <a:srgbClr val="FEC2AC">
              <a:alpha val="50980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672041" y="3779837"/>
            <a:ext cx="1428089" cy="1427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1460394" y="5364693"/>
            <a:ext cx="707125" cy="707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1202840" y="6063428"/>
            <a:ext cx="151209" cy="151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1834674" y="6383726"/>
            <a:ext cx="302419" cy="3023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2071511" y="4938247"/>
            <a:ext cx="403225" cy="4031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96" name="Google Shape;196;p17"/>
          <p:cNvCxnSpPr/>
          <p:nvPr/>
        </p:nvCxnSpPr>
        <p:spPr>
          <a:xfrm>
            <a:off x="10029851" y="0"/>
            <a:ext cx="0" cy="7559675"/>
          </a:xfrm>
          <a:prstGeom prst="straightConnector1">
            <a:avLst/>
          </a:prstGeom>
          <a:noFill/>
          <a:ln cap="flat" cmpd="thickThin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17"/>
          <p:cNvSpPr txBox="1"/>
          <p:nvPr>
            <p:ph idx="12" type="sldNum"/>
          </p:nvPr>
        </p:nvSpPr>
        <p:spPr>
          <a:xfrm>
            <a:off x="1477936" y="5432981"/>
            <a:ext cx="672042" cy="570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8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504031" y="1763924"/>
            <a:ext cx="4032250" cy="5039783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2" type="body"/>
          </p:nvPr>
        </p:nvSpPr>
        <p:spPr>
          <a:xfrm>
            <a:off x="4707652" y="1763924"/>
            <a:ext cx="4032250" cy="5039783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504031" y="300987"/>
            <a:ext cx="8316516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9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9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504031" y="2603888"/>
            <a:ext cx="4032250" cy="4283816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2" type="body"/>
          </p:nvPr>
        </p:nvSpPr>
        <p:spPr>
          <a:xfrm>
            <a:off x="4819799" y="2603888"/>
            <a:ext cx="4032250" cy="4283816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19"/>
          <p:cNvSpPr/>
          <p:nvPr>
            <p:ph idx="3" type="body"/>
          </p:nvPr>
        </p:nvSpPr>
        <p:spPr>
          <a:xfrm>
            <a:off x="504031" y="1730326"/>
            <a:ext cx="4032250" cy="72572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661"/>
              </a:spcBef>
              <a:spcAft>
                <a:spcPts val="0"/>
              </a:spcAft>
              <a:buSzPts val="1540"/>
              <a:buFont typeface="Century Schoolbook"/>
              <a:buNone/>
              <a:defRPr b="1" sz="2200">
                <a:solidFill>
                  <a:srgbClr val="FFFFFF"/>
                </a:solidFill>
              </a:defRPr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19"/>
          <p:cNvSpPr/>
          <p:nvPr>
            <p:ph idx="4" type="body"/>
          </p:nvPr>
        </p:nvSpPr>
        <p:spPr>
          <a:xfrm>
            <a:off x="4788297" y="1730326"/>
            <a:ext cx="4032250" cy="72572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661"/>
              </a:spcBef>
              <a:spcAft>
                <a:spcPts val="0"/>
              </a:spcAft>
              <a:buSzPts val="1540"/>
              <a:buFont typeface="Century Schoolbook"/>
              <a:buNone/>
              <a:defRPr b="1" sz="2200">
                <a:solidFill>
                  <a:srgbClr val="FFFFFF"/>
                </a:solidFill>
              </a:defRPr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8" name="Google Shape;218;p20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21"/>
          <p:cNvCxnSpPr/>
          <p:nvPr/>
        </p:nvCxnSpPr>
        <p:spPr>
          <a:xfrm>
            <a:off x="9660599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>
                <a:alpha val="9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21"/>
          <p:cNvSpPr txBox="1"/>
          <p:nvPr>
            <p:ph type="title"/>
          </p:nvPr>
        </p:nvSpPr>
        <p:spPr>
          <a:xfrm rot="5400000">
            <a:off x="3717596" y="3527822"/>
            <a:ext cx="6954901" cy="504031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Schoolbook"/>
              <a:buNone/>
              <a:defRPr b="1" sz="22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1" type="body"/>
          </p:nvPr>
        </p:nvSpPr>
        <p:spPr>
          <a:xfrm>
            <a:off x="7510066" y="302387"/>
            <a:ext cx="1683464" cy="5493364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441"/>
              </a:spcBef>
              <a:spcAft>
                <a:spcPts val="0"/>
              </a:spcAft>
              <a:buSzPts val="910"/>
              <a:buNone/>
              <a:defRPr sz="1300"/>
            </a:lvl1pPr>
            <a:lvl2pPr indent="-228600" lvl="1" marL="914400" algn="l">
              <a:spcBef>
                <a:spcPts val="1102"/>
              </a:spcBef>
              <a:spcAft>
                <a:spcPts val="0"/>
              </a:spcAft>
              <a:buSzPts val="1040"/>
              <a:buNone/>
              <a:defRPr sz="1300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660"/>
              <a:buNone/>
              <a:defRPr sz="11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680"/>
              <a:buNone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23" name="Google Shape;223;p21"/>
          <p:cNvCxnSpPr/>
          <p:nvPr/>
        </p:nvCxnSpPr>
        <p:spPr>
          <a:xfrm>
            <a:off x="6888427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21"/>
          <p:cNvCxnSpPr/>
          <p:nvPr/>
        </p:nvCxnSpPr>
        <p:spPr>
          <a:xfrm>
            <a:off x="6826576" y="0"/>
            <a:ext cx="0" cy="7559675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21"/>
          <p:cNvCxnSpPr/>
          <p:nvPr/>
        </p:nvCxnSpPr>
        <p:spPr>
          <a:xfrm>
            <a:off x="9912615" y="0"/>
            <a:ext cx="0" cy="755967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21"/>
          <p:cNvSpPr/>
          <p:nvPr/>
        </p:nvSpPr>
        <p:spPr>
          <a:xfrm>
            <a:off x="9744604" y="0"/>
            <a:ext cx="336021" cy="7559675"/>
          </a:xfrm>
          <a:prstGeom prst="rect">
            <a:avLst/>
          </a:prstGeom>
          <a:solidFill>
            <a:srgbClr val="FEC2AC">
              <a:alpha val="86666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227" name="Google Shape;227;p21"/>
          <p:cNvCxnSpPr/>
          <p:nvPr/>
        </p:nvCxnSpPr>
        <p:spPr>
          <a:xfrm>
            <a:off x="9828609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21"/>
          <p:cNvSpPr/>
          <p:nvPr/>
        </p:nvSpPr>
        <p:spPr>
          <a:xfrm>
            <a:off x="8991917" y="6299729"/>
            <a:ext cx="604838" cy="604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9" name="Google Shape;229;p21"/>
          <p:cNvSpPr txBox="1"/>
          <p:nvPr>
            <p:ph idx="2" type="body"/>
          </p:nvPr>
        </p:nvSpPr>
        <p:spPr>
          <a:xfrm>
            <a:off x="336021" y="302387"/>
            <a:ext cx="6216385" cy="697506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2" name="Google Shape;232;p21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4" name="Google Shape;44;p3"/>
          <p:cNvSpPr txBox="1"/>
          <p:nvPr>
            <p:ph idx="1" type="body"/>
          </p:nvPr>
        </p:nvSpPr>
        <p:spPr>
          <a:xfrm>
            <a:off x="504031" y="1763924"/>
            <a:ext cx="4032250" cy="5039783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2" type="body"/>
          </p:nvPr>
        </p:nvSpPr>
        <p:spPr>
          <a:xfrm>
            <a:off x="4707652" y="1763924"/>
            <a:ext cx="4032250" cy="5039783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22"/>
          <p:cNvCxnSpPr/>
          <p:nvPr/>
        </p:nvCxnSpPr>
        <p:spPr>
          <a:xfrm>
            <a:off x="9660599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22"/>
          <p:cNvSpPr/>
          <p:nvPr/>
        </p:nvSpPr>
        <p:spPr>
          <a:xfrm>
            <a:off x="8991917" y="6299729"/>
            <a:ext cx="604838" cy="604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6" name="Google Shape;236;p22"/>
          <p:cNvSpPr txBox="1"/>
          <p:nvPr>
            <p:ph type="title"/>
          </p:nvPr>
        </p:nvSpPr>
        <p:spPr>
          <a:xfrm rot="5400000">
            <a:off x="3693654" y="3527822"/>
            <a:ext cx="6954901" cy="504031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Schoolbook"/>
              <a:buNone/>
              <a:defRPr b="1"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2"/>
          <p:cNvSpPr/>
          <p:nvPr>
            <p:ph idx="2" type="pic"/>
          </p:nvPr>
        </p:nvSpPr>
        <p:spPr>
          <a:xfrm>
            <a:off x="0" y="0"/>
            <a:ext cx="6804422" cy="75596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8" name="Google Shape;238;p22"/>
          <p:cNvSpPr txBox="1"/>
          <p:nvPr>
            <p:ph idx="1" type="body"/>
          </p:nvPr>
        </p:nvSpPr>
        <p:spPr>
          <a:xfrm>
            <a:off x="7458823" y="291888"/>
            <a:ext cx="1680104" cy="5463125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110"/>
              </a:spcBef>
              <a:spcAft>
                <a:spcPts val="0"/>
              </a:spcAft>
              <a:buSzPts val="910"/>
              <a:buFont typeface="Century Schoolbook"/>
              <a:buNone/>
              <a:defRPr sz="1300"/>
            </a:lvl1pPr>
            <a:lvl2pPr indent="-294640" lvl="1" marL="914400" algn="l">
              <a:spcBef>
                <a:spcPts val="441"/>
              </a:spcBef>
              <a:spcAft>
                <a:spcPts val="0"/>
              </a:spcAft>
              <a:buSzPts val="1040"/>
              <a:buChar char="⚫"/>
              <a:defRPr sz="1300"/>
            </a:lvl2pPr>
            <a:lvl3pPr indent="-270510" lvl="2" marL="1371600" algn="l">
              <a:spcBef>
                <a:spcPts val="220"/>
              </a:spcBef>
              <a:spcAft>
                <a:spcPts val="0"/>
              </a:spcAft>
              <a:buSzPts val="660"/>
              <a:buChar char="🞆"/>
              <a:defRPr sz="1100"/>
            </a:lvl3pPr>
            <a:lvl4pPr indent="-266700" lvl="3" marL="1828800" algn="l">
              <a:spcBef>
                <a:spcPts val="200"/>
              </a:spcBef>
              <a:spcAft>
                <a:spcPts val="0"/>
              </a:spcAft>
              <a:buSzPts val="600"/>
              <a:buChar char="🞆"/>
              <a:defRPr sz="1000"/>
            </a:lvl4pPr>
            <a:lvl5pPr indent="-271779" lvl="4" marL="2286000" algn="l">
              <a:spcBef>
                <a:spcPts val="200"/>
              </a:spcBef>
              <a:spcAft>
                <a:spcPts val="0"/>
              </a:spcAft>
              <a:buSzPts val="680"/>
              <a:buChar char="⚫"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39" name="Google Shape;239;p22"/>
          <p:cNvCxnSpPr/>
          <p:nvPr/>
        </p:nvCxnSpPr>
        <p:spPr>
          <a:xfrm>
            <a:off x="9912615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22"/>
          <p:cNvSpPr/>
          <p:nvPr/>
        </p:nvSpPr>
        <p:spPr>
          <a:xfrm>
            <a:off x="9744604" y="0"/>
            <a:ext cx="336021" cy="7559675"/>
          </a:xfrm>
          <a:prstGeom prst="rect">
            <a:avLst/>
          </a:prstGeom>
          <a:solidFill>
            <a:srgbClr val="FEC2AC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241" name="Google Shape;241;p22"/>
          <p:cNvCxnSpPr/>
          <p:nvPr/>
        </p:nvCxnSpPr>
        <p:spPr>
          <a:xfrm>
            <a:off x="9828609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6888427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22"/>
          <p:cNvCxnSpPr/>
          <p:nvPr/>
        </p:nvCxnSpPr>
        <p:spPr>
          <a:xfrm>
            <a:off x="6826576" y="0"/>
            <a:ext cx="0" cy="7559675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22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46" name="Google Shape;246;p22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1" type="body"/>
          </p:nvPr>
        </p:nvSpPr>
        <p:spPr>
          <a:xfrm rot="5400000">
            <a:off x="1934082" y="333874"/>
            <a:ext cx="5372409" cy="823251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type="title"/>
          </p:nvPr>
        </p:nvSpPr>
        <p:spPr>
          <a:xfrm rot="5400000">
            <a:off x="5007399" y="2603793"/>
            <a:ext cx="6450223" cy="1848115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4"/>
          <p:cNvSpPr txBox="1"/>
          <p:nvPr>
            <p:ph idx="1" type="body"/>
          </p:nvPr>
        </p:nvSpPr>
        <p:spPr>
          <a:xfrm rot="5400000">
            <a:off x="597125" y="209644"/>
            <a:ext cx="6450223" cy="6636411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504031" y="1763924"/>
            <a:ext cx="8232510" cy="5372409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5" name="Google Shape;55;p5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2520156" y="3191864"/>
            <a:ext cx="6804422" cy="2263703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Schoolbook"/>
              <a:buNone/>
              <a:defRPr b="1" sz="33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2520156" y="5522764"/>
            <a:ext cx="6804422" cy="1511935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661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15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020"/>
              <a:buNone/>
              <a:defRPr sz="15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0" type="dt"/>
          </p:nvPr>
        </p:nvSpPr>
        <p:spPr>
          <a:xfrm rot="5400000">
            <a:off x="8558583" y="1290163"/>
            <a:ext cx="2519892" cy="42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1" type="ftr"/>
          </p:nvPr>
        </p:nvSpPr>
        <p:spPr>
          <a:xfrm rot="5400000">
            <a:off x="7802615" y="4606340"/>
            <a:ext cx="4031827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420026" y="0"/>
            <a:ext cx="672042" cy="7559675"/>
          </a:xfrm>
          <a:prstGeom prst="rect">
            <a:avLst/>
          </a:prstGeom>
          <a:solidFill>
            <a:srgbClr val="FEC2AC">
              <a:alpha val="53725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304641" y="0"/>
            <a:ext cx="115385" cy="7559675"/>
          </a:xfrm>
          <a:prstGeom prst="rect">
            <a:avLst/>
          </a:prstGeom>
          <a:solidFill>
            <a:srgbClr val="FFD8CC">
              <a:alpha val="35686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1092069" y="0"/>
            <a:ext cx="200501" cy="7559675"/>
          </a:xfrm>
          <a:prstGeom prst="rect">
            <a:avLst/>
          </a:prstGeom>
          <a:solidFill>
            <a:srgbClr val="FFD8CC">
              <a:alpha val="69803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1258226" y="0"/>
            <a:ext cx="253868" cy="7559675"/>
          </a:xfrm>
          <a:prstGeom prst="rect">
            <a:avLst/>
          </a:prstGeom>
          <a:solidFill>
            <a:srgbClr val="FFEDE7">
              <a:alpha val="70980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65" name="Google Shape;65;p6"/>
          <p:cNvCxnSpPr/>
          <p:nvPr/>
        </p:nvCxnSpPr>
        <p:spPr>
          <a:xfrm>
            <a:off x="117237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EC2AC">
                <a:alpha val="7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6"/>
          <p:cNvCxnSpPr/>
          <p:nvPr/>
        </p:nvCxnSpPr>
        <p:spPr>
          <a:xfrm>
            <a:off x="1008063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FEDE7">
                <a:alpha val="8274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6"/>
          <p:cNvCxnSpPr/>
          <p:nvPr/>
        </p:nvCxnSpPr>
        <p:spPr>
          <a:xfrm>
            <a:off x="941599" y="0"/>
            <a:ext cx="0" cy="7559675"/>
          </a:xfrm>
          <a:prstGeom prst="straightConnector1">
            <a:avLst/>
          </a:prstGeom>
          <a:noFill/>
          <a:ln cap="flat" cmpd="sng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6"/>
          <p:cNvCxnSpPr/>
          <p:nvPr/>
        </p:nvCxnSpPr>
        <p:spPr>
          <a:xfrm>
            <a:off x="1903501" y="0"/>
            <a:ext cx="0" cy="7559675"/>
          </a:xfrm>
          <a:prstGeom prst="straightConnector1">
            <a:avLst/>
          </a:prstGeom>
          <a:noFill/>
          <a:ln cap="flat" cmpd="sng" w="28575">
            <a:solidFill>
              <a:srgbClr val="FEC2AC">
                <a:alpha val="8196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6"/>
          <p:cNvCxnSpPr/>
          <p:nvPr/>
        </p:nvCxnSpPr>
        <p:spPr>
          <a:xfrm>
            <a:off x="1176073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6"/>
          <p:cNvSpPr/>
          <p:nvPr/>
        </p:nvSpPr>
        <p:spPr>
          <a:xfrm>
            <a:off x="1344083" y="0"/>
            <a:ext cx="84005" cy="7559675"/>
          </a:xfrm>
          <a:prstGeom prst="rect">
            <a:avLst/>
          </a:prstGeom>
          <a:solidFill>
            <a:srgbClr val="FEC2AC">
              <a:alpha val="50980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672041" y="3779837"/>
            <a:ext cx="1428089" cy="1427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1460394" y="5364694"/>
            <a:ext cx="707125" cy="707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1202840" y="6063428"/>
            <a:ext cx="151209" cy="151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1834675" y="6383727"/>
            <a:ext cx="302419" cy="3023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2071511" y="4938248"/>
            <a:ext cx="403225" cy="4031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76" name="Google Shape;76;p6"/>
          <p:cNvCxnSpPr/>
          <p:nvPr/>
        </p:nvCxnSpPr>
        <p:spPr>
          <a:xfrm>
            <a:off x="10029851" y="0"/>
            <a:ext cx="0" cy="7559675"/>
          </a:xfrm>
          <a:prstGeom prst="straightConnector1">
            <a:avLst/>
          </a:prstGeom>
          <a:noFill/>
          <a:ln cap="flat" cmpd="thickThin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6"/>
          <p:cNvSpPr txBox="1"/>
          <p:nvPr>
            <p:ph idx="12" type="sldNum"/>
          </p:nvPr>
        </p:nvSpPr>
        <p:spPr>
          <a:xfrm>
            <a:off x="1477936" y="5432981"/>
            <a:ext cx="672042" cy="570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>
            <p:ph type="title"/>
          </p:nvPr>
        </p:nvSpPr>
        <p:spPr>
          <a:xfrm>
            <a:off x="504031" y="300987"/>
            <a:ext cx="8316516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504031" y="2603888"/>
            <a:ext cx="4032250" cy="4283816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2" type="body"/>
          </p:nvPr>
        </p:nvSpPr>
        <p:spPr>
          <a:xfrm>
            <a:off x="4819799" y="2603888"/>
            <a:ext cx="4032250" cy="4283816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7"/>
          <p:cNvSpPr/>
          <p:nvPr>
            <p:ph idx="3" type="body"/>
          </p:nvPr>
        </p:nvSpPr>
        <p:spPr>
          <a:xfrm>
            <a:off x="504031" y="1730327"/>
            <a:ext cx="4032250" cy="72572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661"/>
              </a:spcBef>
              <a:spcAft>
                <a:spcPts val="0"/>
              </a:spcAft>
              <a:buSzPts val="1540"/>
              <a:buFont typeface="Century Schoolbook"/>
              <a:buNone/>
              <a:defRPr b="1" sz="2200">
                <a:solidFill>
                  <a:srgbClr val="FFFFFF"/>
                </a:solidFill>
              </a:defRPr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7"/>
          <p:cNvSpPr/>
          <p:nvPr>
            <p:ph idx="4" type="body"/>
          </p:nvPr>
        </p:nvSpPr>
        <p:spPr>
          <a:xfrm>
            <a:off x="4788297" y="1730327"/>
            <a:ext cx="4032250" cy="72572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661"/>
              </a:spcBef>
              <a:spcAft>
                <a:spcPts val="0"/>
              </a:spcAft>
              <a:buSzPts val="1540"/>
              <a:buFont typeface="Century Schoolbook"/>
              <a:buNone/>
              <a:defRPr b="1" sz="2200">
                <a:solidFill>
                  <a:srgbClr val="FFFFFF"/>
                </a:solidFill>
              </a:defRPr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1" name="Google Shape;91;p8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9"/>
          <p:cNvCxnSpPr/>
          <p:nvPr/>
        </p:nvCxnSpPr>
        <p:spPr>
          <a:xfrm>
            <a:off x="9660599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>
                <a:alpha val="9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9"/>
          <p:cNvSpPr txBox="1"/>
          <p:nvPr>
            <p:ph type="title"/>
          </p:nvPr>
        </p:nvSpPr>
        <p:spPr>
          <a:xfrm rot="5400000">
            <a:off x="3717597" y="3527822"/>
            <a:ext cx="6954901" cy="504031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Schoolbook"/>
              <a:buNone/>
              <a:defRPr b="1" sz="22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7510066" y="302387"/>
            <a:ext cx="1683464" cy="5493364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441"/>
              </a:spcBef>
              <a:spcAft>
                <a:spcPts val="0"/>
              </a:spcAft>
              <a:buSzPts val="910"/>
              <a:buNone/>
              <a:defRPr sz="1300"/>
            </a:lvl1pPr>
            <a:lvl2pPr indent="-228600" lvl="1" marL="914400" algn="l">
              <a:spcBef>
                <a:spcPts val="1102"/>
              </a:spcBef>
              <a:spcAft>
                <a:spcPts val="0"/>
              </a:spcAft>
              <a:buSzPts val="1040"/>
              <a:buNone/>
              <a:defRPr sz="1300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SzPts val="660"/>
              <a:buNone/>
              <a:defRPr sz="11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680"/>
              <a:buNone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96" name="Google Shape;96;p9"/>
          <p:cNvCxnSpPr/>
          <p:nvPr/>
        </p:nvCxnSpPr>
        <p:spPr>
          <a:xfrm>
            <a:off x="6888427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9"/>
          <p:cNvCxnSpPr/>
          <p:nvPr/>
        </p:nvCxnSpPr>
        <p:spPr>
          <a:xfrm>
            <a:off x="6826576" y="0"/>
            <a:ext cx="0" cy="7559675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9"/>
          <p:cNvCxnSpPr/>
          <p:nvPr/>
        </p:nvCxnSpPr>
        <p:spPr>
          <a:xfrm>
            <a:off x="9912615" y="0"/>
            <a:ext cx="0" cy="755967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9"/>
          <p:cNvSpPr/>
          <p:nvPr/>
        </p:nvSpPr>
        <p:spPr>
          <a:xfrm>
            <a:off x="9744604" y="0"/>
            <a:ext cx="336021" cy="7559675"/>
          </a:xfrm>
          <a:prstGeom prst="rect">
            <a:avLst/>
          </a:prstGeom>
          <a:solidFill>
            <a:srgbClr val="FEC2AC">
              <a:alpha val="86666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00" name="Google Shape;100;p9"/>
          <p:cNvCxnSpPr/>
          <p:nvPr/>
        </p:nvCxnSpPr>
        <p:spPr>
          <a:xfrm>
            <a:off x="9828609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9"/>
          <p:cNvSpPr/>
          <p:nvPr/>
        </p:nvSpPr>
        <p:spPr>
          <a:xfrm>
            <a:off x="8991917" y="6299729"/>
            <a:ext cx="604838" cy="604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336021" y="302387"/>
            <a:ext cx="6216385" cy="697506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08610" lvl="0" marL="457200" algn="l">
              <a:spcBef>
                <a:spcPts val="661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5" name="Google Shape;105;p9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0"/>
          <p:cNvCxnSpPr/>
          <p:nvPr/>
        </p:nvCxnSpPr>
        <p:spPr>
          <a:xfrm>
            <a:off x="9660599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0"/>
          <p:cNvSpPr/>
          <p:nvPr/>
        </p:nvSpPr>
        <p:spPr>
          <a:xfrm>
            <a:off x="8991917" y="6299729"/>
            <a:ext cx="604838" cy="604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9" name="Google Shape;109;p10"/>
          <p:cNvSpPr txBox="1"/>
          <p:nvPr>
            <p:ph type="title"/>
          </p:nvPr>
        </p:nvSpPr>
        <p:spPr>
          <a:xfrm rot="5400000">
            <a:off x="3693654" y="3527822"/>
            <a:ext cx="6954901" cy="504031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Schoolbook"/>
              <a:buNone/>
              <a:defRPr b="1"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0"/>
          <p:cNvSpPr/>
          <p:nvPr>
            <p:ph idx="2" type="pic"/>
          </p:nvPr>
        </p:nvSpPr>
        <p:spPr>
          <a:xfrm>
            <a:off x="0" y="0"/>
            <a:ext cx="6804422" cy="75596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7458823" y="291889"/>
            <a:ext cx="1680104" cy="5463125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228600" lvl="0" marL="457200" algn="l">
              <a:spcBef>
                <a:spcPts val="110"/>
              </a:spcBef>
              <a:spcAft>
                <a:spcPts val="0"/>
              </a:spcAft>
              <a:buSzPts val="910"/>
              <a:buFont typeface="Century Schoolbook"/>
              <a:buNone/>
              <a:defRPr sz="1300"/>
            </a:lvl1pPr>
            <a:lvl2pPr indent="-294640" lvl="1" marL="914400" algn="l">
              <a:spcBef>
                <a:spcPts val="441"/>
              </a:spcBef>
              <a:spcAft>
                <a:spcPts val="0"/>
              </a:spcAft>
              <a:buSzPts val="1040"/>
              <a:buChar char="⚫"/>
              <a:defRPr sz="1300"/>
            </a:lvl2pPr>
            <a:lvl3pPr indent="-270510" lvl="2" marL="1371600" algn="l">
              <a:spcBef>
                <a:spcPts val="220"/>
              </a:spcBef>
              <a:spcAft>
                <a:spcPts val="0"/>
              </a:spcAft>
              <a:buSzPts val="660"/>
              <a:buChar char="🞆"/>
              <a:defRPr sz="1100"/>
            </a:lvl3pPr>
            <a:lvl4pPr indent="-266700" lvl="3" marL="1828800" algn="l">
              <a:spcBef>
                <a:spcPts val="200"/>
              </a:spcBef>
              <a:spcAft>
                <a:spcPts val="0"/>
              </a:spcAft>
              <a:buSzPts val="600"/>
              <a:buChar char="🞆"/>
              <a:defRPr sz="1000"/>
            </a:lvl4pPr>
            <a:lvl5pPr indent="-271779" lvl="4" marL="2286000" algn="l">
              <a:spcBef>
                <a:spcPts val="200"/>
              </a:spcBef>
              <a:spcAft>
                <a:spcPts val="0"/>
              </a:spcAft>
              <a:buSzPts val="680"/>
              <a:buChar char="⚫"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12" name="Google Shape;112;p10"/>
          <p:cNvCxnSpPr/>
          <p:nvPr/>
        </p:nvCxnSpPr>
        <p:spPr>
          <a:xfrm>
            <a:off x="9912615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0"/>
          <p:cNvSpPr/>
          <p:nvPr/>
        </p:nvSpPr>
        <p:spPr>
          <a:xfrm>
            <a:off x="9744604" y="0"/>
            <a:ext cx="336021" cy="7559675"/>
          </a:xfrm>
          <a:prstGeom prst="rect">
            <a:avLst/>
          </a:prstGeom>
          <a:solidFill>
            <a:srgbClr val="FEC2AC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14" name="Google Shape;114;p10"/>
          <p:cNvCxnSpPr/>
          <p:nvPr/>
        </p:nvCxnSpPr>
        <p:spPr>
          <a:xfrm>
            <a:off x="9828609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0"/>
          <p:cNvCxnSpPr/>
          <p:nvPr/>
        </p:nvCxnSpPr>
        <p:spPr>
          <a:xfrm>
            <a:off x="6888427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0"/>
          <p:cNvCxnSpPr/>
          <p:nvPr/>
        </p:nvCxnSpPr>
        <p:spPr>
          <a:xfrm>
            <a:off x="6826576" y="0"/>
            <a:ext cx="0" cy="7559675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0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9" name="Google Shape;119;p10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9660599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>
                <a:alpha val="9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Century Schoolbook"/>
              <a:buNone/>
              <a:defRPr b="0" i="0" sz="33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04031" y="1763924"/>
            <a:ext cx="8232510" cy="5372409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44170" lvl="0" marL="457200" marR="0" rtl="0" algn="l"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🞆"/>
              <a:defRPr b="0" i="0" sz="2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5440" lvl="1" marL="914400" marR="0" rtl="0" algn="l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⚫"/>
              <a:defRPr b="0" i="0" sz="23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048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DE7530"/>
              </a:buClr>
              <a:buSzPts val="1200"/>
              <a:buFont typeface="Noto Sans Symbols"/>
              <a:buChar char="🞆"/>
              <a:defRPr b="0" i="0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EC2AC"/>
              </a:buClr>
              <a:buSzPts val="1200"/>
              <a:buFont typeface="Noto Sans Symbols"/>
              <a:buChar char="🞆"/>
              <a:defRPr b="0" i="0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06323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BBC9E9"/>
              </a:buClr>
              <a:buSzPts val="1224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Schoolbook"/>
              <a:buChar char="•"/>
              <a:defRPr b="0" i="0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575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FEC2AC"/>
              </a:buClr>
              <a:buSzPts val="900"/>
              <a:buFont typeface="Noto Sans Symbols"/>
              <a:buChar char="⚪"/>
              <a:defRPr b="0" i="0" sz="15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entury Schoolbook"/>
              <a:buChar char="•"/>
              <a:defRPr b="0" i="0" sz="15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DE7530"/>
              </a:buClr>
              <a:buSzPts val="1500"/>
              <a:buFont typeface="Century Schoolbook"/>
              <a:buChar char="•"/>
              <a:defRPr b="0" i="0" sz="15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 rot="5400000">
            <a:off x="7706380" y="4119595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cxnSp>
        <p:nvCxnSpPr>
          <p:cNvPr id="11" name="Google Shape;11;p1"/>
          <p:cNvCxnSpPr/>
          <p:nvPr/>
        </p:nvCxnSpPr>
        <p:spPr>
          <a:xfrm>
            <a:off x="84005" y="0"/>
            <a:ext cx="0" cy="7559675"/>
          </a:xfrm>
          <a:prstGeom prst="straightConnector1">
            <a:avLst/>
          </a:prstGeom>
          <a:noFill/>
          <a:ln cap="flat" cmpd="thickThin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1"/>
          <p:cNvCxnSpPr/>
          <p:nvPr/>
        </p:nvCxnSpPr>
        <p:spPr>
          <a:xfrm>
            <a:off x="9912615" y="0"/>
            <a:ext cx="0" cy="755967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9744604" y="0"/>
            <a:ext cx="336021" cy="7559675"/>
          </a:xfrm>
          <a:prstGeom prst="rect">
            <a:avLst/>
          </a:prstGeom>
          <a:solidFill>
            <a:srgbClr val="FEC2AC">
              <a:alpha val="86666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4" name="Google Shape;14;p1"/>
          <p:cNvCxnSpPr/>
          <p:nvPr/>
        </p:nvCxnSpPr>
        <p:spPr>
          <a:xfrm>
            <a:off x="9828609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1"/>
          <p:cNvSpPr/>
          <p:nvPr/>
        </p:nvSpPr>
        <p:spPr>
          <a:xfrm>
            <a:off x="8991917" y="6299729"/>
            <a:ext cx="604838" cy="604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3"/>
          <p:cNvCxnSpPr/>
          <p:nvPr/>
        </p:nvCxnSpPr>
        <p:spPr>
          <a:xfrm>
            <a:off x="9660599" y="0"/>
            <a:ext cx="0" cy="7559675"/>
          </a:xfrm>
          <a:prstGeom prst="straightConnector1">
            <a:avLst/>
          </a:prstGeom>
          <a:noFill/>
          <a:ln cap="flat" cmpd="sng" w="38100">
            <a:solidFill>
              <a:srgbClr val="FEC2AC">
                <a:alpha val="9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13"/>
          <p:cNvSpPr txBox="1"/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Century Schoolbook"/>
              <a:buNone/>
              <a:defRPr b="0" i="0" sz="33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Google Shape;135;p13"/>
          <p:cNvSpPr txBox="1"/>
          <p:nvPr>
            <p:ph idx="1" type="body"/>
          </p:nvPr>
        </p:nvSpPr>
        <p:spPr>
          <a:xfrm>
            <a:off x="504031" y="1763924"/>
            <a:ext cx="8232510" cy="5372409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344170" lvl="0" marL="457200" marR="0" rtl="0" algn="l"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🞆"/>
              <a:defRPr b="0" i="0" sz="2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5440" lvl="1" marL="914400" marR="0" rtl="0" algn="l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⚫"/>
              <a:defRPr b="0" i="0" sz="23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048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DE7530"/>
              </a:buClr>
              <a:buSzPts val="1200"/>
              <a:buFont typeface="Noto Sans Symbols"/>
              <a:buChar char="🞆"/>
              <a:defRPr b="0" i="0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EC2AC"/>
              </a:buClr>
              <a:buSzPts val="1200"/>
              <a:buFont typeface="Noto Sans Symbols"/>
              <a:buChar char="🞆"/>
              <a:defRPr b="0" i="0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06323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BBC9E9"/>
              </a:buClr>
              <a:buSzPts val="1224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Schoolbook"/>
              <a:buChar char="•"/>
              <a:defRPr b="0" i="0" sz="18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575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FEC2AC"/>
              </a:buClr>
              <a:buSzPts val="900"/>
              <a:buFont typeface="Noto Sans Symbols"/>
              <a:buChar char="⚪"/>
              <a:defRPr b="0" i="0" sz="15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entury Schoolbook"/>
              <a:buChar char="•"/>
              <a:defRPr b="0" i="0" sz="15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DE7530"/>
              </a:buClr>
              <a:buSzPts val="1500"/>
              <a:buFont typeface="Century Schoolbook"/>
              <a:buChar char="•"/>
              <a:defRPr b="0" i="0" sz="15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10" type="dt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11" type="ftr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cxnSp>
        <p:nvCxnSpPr>
          <p:cNvPr id="138" name="Google Shape;138;p13"/>
          <p:cNvCxnSpPr/>
          <p:nvPr/>
        </p:nvCxnSpPr>
        <p:spPr>
          <a:xfrm>
            <a:off x="84005" y="0"/>
            <a:ext cx="0" cy="7559675"/>
          </a:xfrm>
          <a:prstGeom prst="straightConnector1">
            <a:avLst/>
          </a:prstGeom>
          <a:noFill/>
          <a:ln cap="flat" cmpd="thickThin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3"/>
          <p:cNvCxnSpPr/>
          <p:nvPr/>
        </p:nvCxnSpPr>
        <p:spPr>
          <a:xfrm>
            <a:off x="9912615" y="0"/>
            <a:ext cx="0" cy="755967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13"/>
          <p:cNvSpPr/>
          <p:nvPr/>
        </p:nvSpPr>
        <p:spPr>
          <a:xfrm>
            <a:off x="9744604" y="0"/>
            <a:ext cx="336021" cy="7559675"/>
          </a:xfrm>
          <a:prstGeom prst="rect">
            <a:avLst/>
          </a:prstGeom>
          <a:solidFill>
            <a:srgbClr val="FEC2AC">
              <a:alpha val="86666"/>
            </a:srgb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41" name="Google Shape;141;p13"/>
          <p:cNvCxnSpPr/>
          <p:nvPr/>
        </p:nvCxnSpPr>
        <p:spPr>
          <a:xfrm>
            <a:off x="9828609" y="0"/>
            <a:ext cx="0" cy="755967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13"/>
          <p:cNvSpPr/>
          <p:nvPr/>
        </p:nvSpPr>
        <p:spPr>
          <a:xfrm>
            <a:off x="8991917" y="6299729"/>
            <a:ext cx="604838" cy="604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3" name="Google Shape;143;p13"/>
          <p:cNvSpPr txBox="1"/>
          <p:nvPr>
            <p:ph idx="12" type="sldNum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5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>
            <p:ph type="ctrTitle"/>
          </p:nvPr>
        </p:nvSpPr>
        <p:spPr>
          <a:xfrm>
            <a:off x="386815" y="2136763"/>
            <a:ext cx="9309926" cy="2500330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None/>
            </a:pP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Department </a:t>
            </a:r>
            <a:b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b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Computer Science and Business Systems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5"/>
          <p:cNvSpPr txBox="1"/>
          <p:nvPr>
            <p:ph idx="1" type="subTitle"/>
          </p:nvPr>
        </p:nvSpPr>
        <p:spPr>
          <a:xfrm>
            <a:off x="386815" y="5208597"/>
            <a:ext cx="9309926" cy="2046344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Project Review - 1</a:t>
            </a:r>
            <a:endParaRPr/>
          </a:p>
          <a:p>
            <a:pPr indent="0" lvl="0" marL="0" rtl="0" algn="ctr">
              <a:spcBef>
                <a:spcPts val="661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661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908" y="354146"/>
            <a:ext cx="4036544" cy="172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/>
          <p:nvPr/>
        </p:nvSpPr>
        <p:spPr>
          <a:xfrm>
            <a:off x="1620000" y="288000"/>
            <a:ext cx="6777898" cy="124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small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b="1" i="0" sz="2800" u="none" cap="small" strike="noStrike">
              <a:solidFill>
                <a:srgbClr val="05050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1332000" y="1798560"/>
            <a:ext cx="7637402" cy="3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4" title="Gemini_Generated_Image_li51ulli51ulli51.png"/>
          <p:cNvPicPr preferRelativeResize="0"/>
          <p:nvPr/>
        </p:nvPicPr>
        <p:blipFill rotWithShape="1">
          <a:blip r:embed="rId3">
            <a:alphaModFix/>
          </a:blip>
          <a:srcRect b="8892" l="0" r="0" t="0"/>
          <a:stretch/>
        </p:blipFill>
        <p:spPr>
          <a:xfrm>
            <a:off x="2688275" y="1649100"/>
            <a:ext cx="5284326" cy="49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504031" y="302737"/>
            <a:ext cx="8232510" cy="740796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800"/>
              <a:buFont typeface="Times New Roman"/>
              <a:buNone/>
            </a:pPr>
            <a:r>
              <a:rPr b="1" lang="en-IN" sz="2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Metrices</a:t>
            </a:r>
            <a:endParaRPr b="1" sz="2800">
              <a:solidFill>
                <a:srgbClr val="05050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646338" y="1961913"/>
            <a:ext cx="7947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Accuracy of Predictions</a:t>
            </a:r>
            <a:r>
              <a:rPr lang="en-IN">
                <a:solidFill>
                  <a:schemeClr val="dk1"/>
                </a:solidFill>
              </a:rPr>
              <a:t>: Percentage of times the model correctly identifies outperforming vs. underperforming stocks.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Sharpe Ratio of Portfolio</a:t>
            </a:r>
            <a:r>
              <a:rPr lang="en-IN">
                <a:solidFill>
                  <a:schemeClr val="dk1"/>
                </a:solidFill>
              </a:rPr>
              <a:t>: Measures risk-adjusted return of the selected portfolio.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Cumulative Return</a:t>
            </a:r>
            <a:r>
              <a:rPr lang="en-IN">
                <a:solidFill>
                  <a:schemeClr val="dk1"/>
                </a:solidFill>
              </a:rPr>
              <a:t>: Total return over a test period compared against benchmarks like market indices.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Precision/Recall for Top Stocks</a:t>
            </a:r>
            <a:r>
              <a:rPr lang="en-IN">
                <a:solidFill>
                  <a:schemeClr val="dk1"/>
                </a:solidFill>
              </a:rPr>
              <a:t>: Especially useful if framing this as a classification (top-10 selection, etc.).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Statistical Significance (e.g., p-value)</a:t>
            </a:r>
            <a:r>
              <a:rPr lang="en-IN">
                <a:solidFill>
                  <a:schemeClr val="dk1"/>
                </a:solidFill>
              </a:rPr>
              <a:t>: Determine whether observed performance improvements are reliably different from random selection.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504031" y="302737"/>
            <a:ext cx="8232510" cy="668788"/>
          </a:xfrm>
          <a:prstGeom prst="rect">
            <a:avLst/>
          </a:prstGeom>
          <a:noFill/>
          <a:ln>
            <a:noFill/>
          </a:ln>
        </p:spPr>
        <p:txBody>
          <a:bodyPr anchorCtr="0" anchor="b" bIns="50375" lIns="100775" spcFirstLastPara="1" rIns="100775" wrap="square" tIns="503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400"/>
              <a:buFont typeface="Times New Roman"/>
              <a:buNone/>
            </a:pPr>
            <a:r>
              <a:rPr b="1" lang="en-IN" sz="24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b="1" sz="2400">
              <a:solidFill>
                <a:srgbClr val="05050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908839" y="1571025"/>
            <a:ext cx="7422900" cy="5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Data Ingestion Module</a:t>
            </a:r>
            <a:r>
              <a:rPr lang="en-IN">
                <a:solidFill>
                  <a:schemeClr val="dk1"/>
                </a:solidFill>
              </a:rPr>
              <a:t>: Downloads and stores historical data from chosen sources.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Preprocessing Module</a:t>
            </a:r>
            <a:r>
              <a:rPr lang="en-IN">
                <a:solidFill>
                  <a:schemeClr val="dk1"/>
                </a:solidFill>
              </a:rPr>
              <a:t>: Cleans data, performs normalization, handles nulls, computes technical indicators.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Model Training Module</a:t>
            </a:r>
            <a:r>
              <a:rPr lang="en-IN">
                <a:solidFill>
                  <a:schemeClr val="dk1"/>
                </a:solidFill>
              </a:rPr>
              <a:t>: Implements AI algorithms, handles cross-validation, hyperparameter tuning.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Prediction &amp; Ranking Module</a:t>
            </a:r>
            <a:r>
              <a:rPr lang="en-IN">
                <a:solidFill>
                  <a:schemeClr val="dk1"/>
                </a:solidFill>
              </a:rPr>
              <a:t>: Uses trained model to predict and rank stocks by expected return or other criteria.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Evaluation &amp; Feedback Module</a:t>
            </a:r>
            <a:r>
              <a:rPr lang="en-IN">
                <a:solidFill>
                  <a:schemeClr val="dk1"/>
                </a:solidFill>
              </a:rPr>
              <a:t>: Calculates metrics (returns, Sharpe ratio, accuracy), compares against benchmarks, and feeds insights back into model refinement.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>
            <a:off x="1620000" y="288000"/>
            <a:ext cx="6804688" cy="124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small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1620000" y="1823760"/>
            <a:ext cx="8096760" cy="4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838725" y="1494715"/>
            <a:ext cx="8135400" cy="5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Fama, E.F., &amp; French, K.R.</a:t>
            </a:r>
            <a:r>
              <a:rPr lang="en-IN">
                <a:solidFill>
                  <a:schemeClr val="dk1"/>
                </a:solidFill>
              </a:rPr>
              <a:t> (1993). Common Risk Factors in the Returns on Stocks and Bonds. Journal of Financial Economics.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Zhang, L., &amp; Zhou, T.</a:t>
            </a:r>
            <a:r>
              <a:rPr lang="en-IN">
                <a:solidFill>
                  <a:schemeClr val="dk1"/>
                </a:solidFill>
              </a:rPr>
              <a:t> (Year). Stock Market Prediction with Artificial Neural Networks. [Journal/Conference].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Chen, K., Zhou, Y., &amp; Dai, F.</a:t>
            </a:r>
            <a:r>
              <a:rPr lang="en-IN">
                <a:solidFill>
                  <a:schemeClr val="dk1"/>
                </a:solidFill>
              </a:rPr>
              <a:t> (2015). A LSTM-based Method for Stock Returns Prediction:      A Case Study of China Stock Market.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Gu, S., Kelly, B., &amp; Xiu, D.</a:t>
            </a:r>
            <a:r>
              <a:rPr lang="en-IN">
                <a:solidFill>
                  <a:schemeClr val="dk1"/>
                </a:solidFill>
              </a:rPr>
              <a:t> (2020). Empirical Asset Pricing via Machine Learning. The Review of Financial Studies.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Fama, E.F.</a:t>
            </a:r>
            <a:r>
              <a:rPr lang="en-IN">
                <a:solidFill>
                  <a:schemeClr val="dk1"/>
                </a:solidFill>
              </a:rPr>
              <a:t> (1970). Efficient Capital Markets: A Review of Theory and Empirical Work. Journal of Finance.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/>
          <p:nvPr/>
        </p:nvSpPr>
        <p:spPr>
          <a:xfrm>
            <a:off x="504002" y="301320"/>
            <a:ext cx="9070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1079872" y="1768680"/>
            <a:ext cx="7746654" cy="3011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1" lang="en-IN" sz="2800" cap="small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/>
          <p:nvPr/>
        </p:nvSpPr>
        <p:spPr>
          <a:xfrm>
            <a:off x="504002" y="301320"/>
            <a:ext cx="9070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504002" y="1768680"/>
            <a:ext cx="8322524" cy="3725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IN" sz="2800" cap="small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/>
          <p:nvPr/>
        </p:nvSpPr>
        <p:spPr>
          <a:xfrm>
            <a:off x="504000" y="-257040"/>
            <a:ext cx="90684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925562" y="3475082"/>
            <a:ext cx="4423680" cy="2997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7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7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7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Name:Suriyakaant</a:t>
            </a:r>
            <a:r>
              <a:rPr lang="en-IN" sz="1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IN" sz="1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IN" sz="1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Reg. No.211722244107</a:t>
            </a:r>
            <a:endParaRPr/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2.Name</a:t>
            </a:r>
            <a:r>
              <a:rPr lang="en-IN" sz="1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:Shakthidharan .T</a:t>
            </a:r>
            <a:endParaRPr/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Reg. No.211722244095</a:t>
            </a:r>
            <a:endParaRPr/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3.Name</a:t>
            </a:r>
            <a:r>
              <a:rPr lang="en-IN" sz="1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Mathiganth.P</a:t>
            </a:r>
            <a:endParaRPr/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Reg. No.211722244301</a:t>
            </a:r>
            <a:endParaRPr/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5176625" y="3475075"/>
            <a:ext cx="42657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94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</a:t>
            </a:r>
            <a:r>
              <a:rPr lang="en-IN" sz="1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Mr.S.Rathna Sabapathy</a:t>
            </a:r>
            <a:endParaRPr sz="1800">
              <a:solidFill>
                <a:srgbClr val="05050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94" lvl="0" marL="43191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Qualification:</a:t>
            </a:r>
            <a:endParaRPr sz="1800">
              <a:solidFill>
                <a:srgbClr val="05050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Designation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93" lvl="0" marL="4319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CSBS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288002" y="576000"/>
            <a:ext cx="8967153" cy="228852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based smart stock selection using historical data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/>
          <p:nvPr/>
        </p:nvSpPr>
        <p:spPr>
          <a:xfrm>
            <a:off x="1620000" y="288000"/>
            <a:ext cx="8096760" cy="124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small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r>
              <a:rPr b="0" i="0" lang="en-IN" sz="2800" u="none" cap="none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1619999" y="1495080"/>
            <a:ext cx="6420708" cy="503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13076" lvl="0" marL="215956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⮚"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Research Area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⮚"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and Motivation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⮚"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⮚"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 </a:t>
            </a:r>
            <a:endParaRPr/>
          </a:p>
          <a:p>
            <a:pPr indent="-155926" lvl="0" marL="215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⮚"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⮚"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Results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⮚"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076" lvl="0" marL="21595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>
            <a:off x="1620000" y="288000"/>
            <a:ext cx="6992212" cy="124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small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Research Area</a:t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971550" y="1874875"/>
            <a:ext cx="7563000" cy="4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Stock Prediction Optimization</a:t>
            </a:r>
            <a:r>
              <a:rPr lang="en-IN">
                <a:solidFill>
                  <a:schemeClr val="dk1"/>
                </a:solidFill>
              </a:rPr>
              <a:t>: Applying AI to analyze historical stock price trends for improved future return predictions.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Risk-Return Balancing</a:t>
            </a:r>
            <a:r>
              <a:rPr lang="en-IN">
                <a:solidFill>
                  <a:schemeClr val="dk1"/>
                </a:solidFill>
              </a:rPr>
              <a:t>: Exploring how models weigh expected returns versus risks, offering smarter portfolio suggestions.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Feature Engineering from Historical Data</a:t>
            </a:r>
            <a:r>
              <a:rPr lang="en-IN">
                <a:solidFill>
                  <a:schemeClr val="dk1"/>
                </a:solidFill>
              </a:rPr>
              <a:t>: Using past trading volumes, price movements, and technical indicators as AI input features.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Model Comparison</a:t>
            </a:r>
            <a:r>
              <a:rPr lang="en-IN">
                <a:solidFill>
                  <a:schemeClr val="dk1"/>
                </a:solidFill>
              </a:rPr>
              <a:t>: Evaluating different AI approaches—like regression, decision trees, or neural networks—for selection performance.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Automated Decision Support</a:t>
            </a:r>
            <a:r>
              <a:rPr lang="en-IN">
                <a:solidFill>
                  <a:schemeClr val="dk1"/>
                </a:solidFill>
              </a:rPr>
              <a:t>: Creating a tool that helps investors by automatically recommending stocks based on learned patterns.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/>
          <p:nvPr/>
        </p:nvSpPr>
        <p:spPr>
          <a:xfrm>
            <a:off x="1620000" y="288362"/>
            <a:ext cx="74208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small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and Motivation</a:t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1154162" y="1874880"/>
            <a:ext cx="8096760" cy="4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Process Vast Data:</a:t>
            </a:r>
            <a:r>
              <a:rPr lang="en-IN">
                <a:solidFill>
                  <a:schemeClr val="dk1"/>
                </a:solidFill>
              </a:rPr>
              <a:t> Use AI to analyze market data at a scale impossible for humans.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Remove Human Bias:</a:t>
            </a:r>
            <a:r>
              <a:rPr lang="en-IN">
                <a:solidFill>
                  <a:schemeClr val="dk1"/>
                </a:solidFill>
              </a:rPr>
              <a:t> Make objective, data-driven decisions free from emotions like fear and greed.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Boost Speed &amp; Efficiency:</a:t>
            </a:r>
            <a:r>
              <a:rPr lang="en-IN">
                <a:solidFill>
                  <a:schemeClr val="dk1"/>
                </a:solidFill>
              </a:rPr>
              <a:t> Automate analysis to identify opportunities much faster than manual methods.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Find Hidden Patterns:</a:t>
            </a:r>
            <a:r>
              <a:rPr lang="en-IN">
                <a:solidFill>
                  <a:schemeClr val="dk1"/>
                </a:solidFill>
              </a:rPr>
              <a:t> Identify subtle, predictive signals in historical data that humans would miss.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Democratize Investing:</a:t>
            </a:r>
            <a:r>
              <a:rPr lang="en-IN">
                <a:solidFill>
                  <a:schemeClr val="dk1"/>
                </a:solidFill>
              </a:rPr>
              <a:t> Provide powerful, AI-driven analytical tools to everyday investors.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>
            <a:off x="1629525" y="288000"/>
            <a:ext cx="67779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small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i="0" sz="2800" u="none" cap="small" strike="noStrike">
              <a:solidFill>
                <a:srgbClr val="05050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1332000" y="1798549"/>
            <a:ext cx="7637400" cy="4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Problem Statement</a:t>
            </a:r>
            <a:r>
              <a:rPr lang="en-IN">
                <a:solidFill>
                  <a:schemeClr val="dk1"/>
                </a:solidFill>
              </a:rPr>
              <a:t>: Traditional stock-picking relies heavily on human judgment; AI can add data-driven precision.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Opportunity</a:t>
            </a:r>
            <a:r>
              <a:rPr lang="en-IN">
                <a:solidFill>
                  <a:schemeClr val="dk1"/>
                </a:solidFill>
              </a:rPr>
              <a:t>: With large-scale historical data available, AI offers the chance to uncover patterns not visible to humans.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Goal</a:t>
            </a:r>
            <a:r>
              <a:rPr lang="en-IN">
                <a:solidFill>
                  <a:schemeClr val="dk1"/>
                </a:solidFill>
              </a:rPr>
              <a:t>: Develop an AI framework that suggests top-performing stocks by learning from past behavior.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Scope</a:t>
            </a:r>
            <a:r>
              <a:rPr lang="en-IN">
                <a:solidFill>
                  <a:schemeClr val="dk1"/>
                </a:solidFill>
              </a:rPr>
              <a:t>: Focus on a defined market (e.g., S&amp;P 500, Indian stock exchanges) and a specific timeframe (e.g., past 5 years).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Impact</a:t>
            </a:r>
            <a:r>
              <a:rPr lang="en-IN">
                <a:solidFill>
                  <a:schemeClr val="dk1"/>
                </a:solidFill>
              </a:rPr>
              <a:t>: Helps investors make informed decisions quickly, potentially enhancing profitability and reducing emotional bias.</a:t>
            </a:r>
            <a:br>
              <a:rPr lang="en-I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/>
          <p:nvPr/>
        </p:nvSpPr>
        <p:spPr>
          <a:xfrm>
            <a:off x="1598400" y="151200"/>
            <a:ext cx="71352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small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175" y="1295675"/>
            <a:ext cx="7837449" cy="52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/>
          <p:nvPr/>
        </p:nvSpPr>
        <p:spPr>
          <a:xfrm>
            <a:off x="1620000" y="294825"/>
            <a:ext cx="71352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small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/>
          </a:p>
        </p:txBody>
      </p:sp>
      <p:graphicFrame>
        <p:nvGraphicFramePr>
          <p:cNvPr id="309" name="Google Shape;309;p32"/>
          <p:cNvGraphicFramePr/>
          <p:nvPr/>
        </p:nvGraphicFramePr>
        <p:xfrm>
          <a:off x="1039784" y="15396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{E884ADF9-4CF2-4853-A87D-DD6A29549A4B}</a:tableStyleId>
              </a:tblPr>
              <a:tblGrid>
                <a:gridCol w="2000275"/>
                <a:gridCol w="2000275"/>
                <a:gridCol w="2000275"/>
                <a:gridCol w="2000275"/>
              </a:tblGrid>
              <a:tr h="57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Paper Name &amp; Year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Techniques &amp; Features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Advantages &amp; Applications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Limitations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7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7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7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7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7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7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7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539700"/>
            <a:ext cx="8455499" cy="52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1620000" y="422250"/>
            <a:ext cx="69207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small" strike="noStrike">
                <a:solidFill>
                  <a:srgbClr val="050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Methodology</a:t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536000" y="2273450"/>
            <a:ext cx="8798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Data Collection</a:t>
            </a:r>
            <a:r>
              <a:rPr lang="en-IN">
                <a:solidFill>
                  <a:schemeClr val="dk1"/>
                </a:solidFill>
              </a:rPr>
              <a:t>: Gather historical stock data (prices, volumes, market indicators) from reputable sources (e.g., Yahoo Finance, Bloomberg).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Preprocessing</a:t>
            </a:r>
            <a:r>
              <a:rPr lang="en-IN">
                <a:solidFill>
                  <a:schemeClr val="dk1"/>
                </a:solidFill>
              </a:rPr>
              <a:t>: Clean the data, handle missing values, normalize scales, and engineer indicators like moving averages or RSI.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Model Selection</a:t>
            </a:r>
            <a:r>
              <a:rPr lang="en-IN">
                <a:solidFill>
                  <a:schemeClr val="dk1"/>
                </a:solidFill>
              </a:rPr>
              <a:t>: Train multiple AI models—such as Random Forest, LSTM Neural Networks, and Gradient Boosting—to predict stock performance.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IN">
                <a:solidFill>
                  <a:schemeClr val="dk1"/>
                </a:solidFill>
              </a:rPr>
              <a:t>Feature Importance Analysis</a:t>
            </a:r>
            <a:r>
              <a:rPr lang="en-IN">
                <a:solidFill>
                  <a:schemeClr val="dk1"/>
                </a:solidFill>
              </a:rPr>
              <a:t>: Identify which historical indicators (e.g., momentum, volatility) most influence predictions.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iel">
  <a:themeElements>
    <a:clrScheme name="Oriel">
      <a:dk1>
        <a:srgbClr val="000000"/>
      </a:dk1>
      <a:lt1>
        <a:srgbClr val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riel">
  <a:themeElements>
    <a:clrScheme name="Oriel">
      <a:dk1>
        <a:srgbClr val="000000"/>
      </a:dk1>
      <a:lt1>
        <a:srgbClr val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